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2"/>
  </p:notesMasterIdLst>
  <p:sldIdLst>
    <p:sldId id="298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37" r:id="rId16"/>
    <p:sldId id="312" r:id="rId17"/>
    <p:sldId id="313" r:id="rId18"/>
    <p:sldId id="314" r:id="rId19"/>
    <p:sldId id="315" r:id="rId20"/>
    <p:sldId id="31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형준" initials="임" lastIdx="1" clrIdx="0">
    <p:extLst>
      <p:ext uri="{19B8F6BF-5375-455C-9EA6-DF929625EA0E}">
        <p15:presenceInfo xmlns:p15="http://schemas.microsoft.com/office/powerpoint/2012/main" userId="4abb5f01b9bf46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56" autoAdjust="0"/>
  </p:normalViewPr>
  <p:slideViewPr>
    <p:cSldViewPr snapToGrid="0">
      <p:cViewPr varScale="1">
        <p:scale>
          <a:sx n="77" d="100"/>
          <a:sy n="77" d="100"/>
        </p:scale>
        <p:origin x="96" y="1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35A32-206A-4D82-BA99-E181E1949FF2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B48AF-4D6E-47A5-83D5-E1BD93784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3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9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7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5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01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1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8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2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9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8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oveit.ros.org/documentation/concepts/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os84/skeleton_tracke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occipital/openni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occipital/OpenNI2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ursim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264929"/>
            <a:ext cx="604338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터미널을 열어 해당 경로로 이동하고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설치한다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~/Downloads/ursim-3.3.4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udo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./install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818506" y="3070544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1" y="1502044"/>
            <a:ext cx="5039688" cy="37801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64" y="1502044"/>
            <a:ext cx="5077097" cy="3780111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 flipH="1" flipV="1">
            <a:off x="2013602" y="4498387"/>
            <a:ext cx="584926" cy="322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5444" y="5797828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다운받은 파일 압축을 해제한다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43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robot+moveit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테스트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316608" y="2056384"/>
            <a:ext cx="741515" cy="36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656188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2" y="1493930"/>
            <a:ext cx="5035766" cy="37882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930"/>
            <a:ext cx="5074074" cy="37882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444" y="5310155"/>
            <a:ext cx="6043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oslaunch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ur_modern_driver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ur3_bringup.launch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robot_ip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:=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xxx.xxx.xxx.xxx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(robot </a:t>
            </a:r>
            <a:r>
              <a:rPr lang="en-US" altLang="ko-KR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넣어준다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03487" y="5874524"/>
            <a:ext cx="60433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r3_bringup.launch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실행한 화면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14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robot+moveit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테스트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316608" y="2056384"/>
            <a:ext cx="741515" cy="36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656188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5444" y="5597544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oslaunch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ur_moveit_config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ur3_moveit_planning_execution.launch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03487" y="5874524"/>
            <a:ext cx="60433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ur3_moveit_planning_execution.launch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실행한 화면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2" y="1493680"/>
            <a:ext cx="5035766" cy="3788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80"/>
            <a:ext cx="5074074" cy="37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robot+moveit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테스트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316608" y="2056384"/>
            <a:ext cx="741515" cy="36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656188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5444" y="5597544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oslaunch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ur_moveit_config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moveit_rviz.launch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config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:=true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03487" y="5874524"/>
            <a:ext cx="60433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oveit_rviz.launch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실행한 화면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" y="1493680"/>
            <a:ext cx="5038229" cy="37884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1" y="1493681"/>
            <a:ext cx="5074074" cy="3788472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>
            <a:off x="7094432" y="2995425"/>
            <a:ext cx="222176" cy="3762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4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robot+moveit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테스트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316608" y="2056384"/>
            <a:ext cx="741515" cy="36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656188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03487" y="5598299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moveit_rviz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simple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작동 방법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(real robot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rviz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함께 동작한다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5" y="1493679"/>
            <a:ext cx="5033313" cy="37884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1" y="1493679"/>
            <a:ext cx="5074074" cy="3788473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068694" y="2335466"/>
            <a:ext cx="475796" cy="3418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12121" y="2123409"/>
            <a:ext cx="298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r>
              <a:rPr lang="ko-KR" altLang="en-US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인터랙티브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마커를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드래그 또는 회전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63515" y="3592623"/>
            <a:ext cx="475796" cy="3418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6942" y="3380566"/>
            <a:ext cx="298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and Execute 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4029113" y="3590455"/>
            <a:ext cx="81493" cy="50900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06592" y="4137851"/>
            <a:ext cx="298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③실시간 동작 확인</a:t>
            </a:r>
            <a:endParaRPr lang="ko-KR" alt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7868434" y="2196496"/>
            <a:ext cx="513566" cy="764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49233" y="1971806"/>
            <a:ext cx="529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체크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44252" y="5600833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moveit_rviz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simple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작동 방법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(real robot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rviz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함께 동작한다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44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robot+moveit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테스트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656188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20757" y="5425265"/>
            <a:ext cx="51022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센싱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(Sensing) –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관절 위치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TF, 3D sensing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계획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(Plan) –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FK, IK, Grasping,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충돌 회피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모션 계획</a:t>
            </a:r>
            <a:endParaRPr lang="en-US" altLang="ko-KR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(Action) –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위치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속도 제어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Pick and Place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44252" y="5867533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Planning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결과 값들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5" y="1493679"/>
            <a:ext cx="5033313" cy="3788473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 flipH="1" flipV="1">
            <a:off x="4166273" y="3493104"/>
            <a:ext cx="81493" cy="50900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37" y="1489597"/>
            <a:ext cx="5070927" cy="37925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1499122"/>
            <a:ext cx="2000250" cy="8096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886069" y="5201228"/>
            <a:ext cx="4278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http://moveit.ros.org/documentation/concepts/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48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7.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직접 연동 및 테스트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78924" y="5171103"/>
            <a:ext cx="86452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 Caution &amp; Tips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위와 같이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이나 이상한 값들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들어온다면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통신상의 문제이다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Robot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125hz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통신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하고 있기 때문에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PC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통신은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반드시 무선이 아닌 유선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하길 권장한다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2047"/>
            <a:ext cx="7221328" cy="37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42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2047"/>
            <a:ext cx="7221328" cy="37801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77401" y="5179516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https://github.com/Chaos84/skeleton_tracker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8616" y="5552307"/>
            <a:ext cx="722132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xtion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sensor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이용하여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인체의 관절 위치 값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얻을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위는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Source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openni2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NiTE2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래퍼이다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follow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해보자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0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77401" y="5179516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https://github.com/occipital/openni2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8616" y="5761857"/>
            <a:ext cx="722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keleton_tracker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사용하기 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반드시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openni2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필요하다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openni2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하려면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prerequisites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2047"/>
            <a:ext cx="7221328" cy="37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7316608" y="2056384"/>
            <a:ext cx="741515" cy="36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2" y="1493930"/>
            <a:ext cx="5039736" cy="37882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9" y="1493930"/>
            <a:ext cx="5074074" cy="37882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444" y="5600244"/>
            <a:ext cx="12197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해당 부분들을 터미널을 열어 전부 설치해준다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108911" y="2931734"/>
            <a:ext cx="472489" cy="39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232736" y="3742511"/>
            <a:ext cx="472489" cy="39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3468980" y="4461033"/>
            <a:ext cx="472489" cy="39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232735" y="4949163"/>
            <a:ext cx="472489" cy="39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9471611" y="2111371"/>
            <a:ext cx="472489" cy="39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9454440" y="2883883"/>
            <a:ext cx="472489" cy="39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9235366" y="3656395"/>
            <a:ext cx="472489" cy="39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9235366" y="4475522"/>
            <a:ext cx="472489" cy="39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ursim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595857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UR-3 pendant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동일한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 할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7" y="1496537"/>
            <a:ext cx="5074074" cy="37856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1" y="1493930"/>
            <a:ext cx="5039688" cy="37882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5444" y="5597533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./start-ursim.sh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2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444" y="5189040"/>
            <a:ext cx="60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위와 같은 방법으로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repository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주소를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복사할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필자의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OpenNI2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경로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~/OpenNI2/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03487" y="5473932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clone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https://github.com/occipital/OpenNI2.git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80"/>
            <a:ext cx="5035766" cy="37884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80"/>
            <a:ext cx="5074074" cy="3788473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>
            <a:off x="4746092" y="2945246"/>
            <a:ext cx="190560" cy="442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48855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 flipV="1">
            <a:off x="5046322" y="3852985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218615" y="381528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624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1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ursim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연동 및 테스트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456515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해당 부분을 추가하고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다시 빌드하자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cd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~/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catkin_ws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catkin_make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-5444" y="5423367"/>
            <a:ext cx="60433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 ~/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catkin_ws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src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universal_robot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/ur3_moveit_config/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config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vi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controllers.yaml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↵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gedit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controllers.yaml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1" y="1493931"/>
            <a:ext cx="5039688" cy="37882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7" y="1493930"/>
            <a:ext cx="5074074" cy="378822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 flipV="1">
            <a:off x="7316608" y="2056384"/>
            <a:ext cx="741515" cy="36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4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ursim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연동 및 테스트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874524"/>
            <a:ext cx="60433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r3_bringup.launch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실행한 화면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-5444" y="5423369"/>
            <a:ext cx="60433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oslaunch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ur_modern_driver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ur3_bringup.launch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robot_ip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:=127.0.0.1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(simulator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환경이므로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localhost </a:t>
            </a:r>
            <a:r>
              <a:rPr lang="en-US" altLang="ko-KR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넣어주었다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7316608" y="2056384"/>
            <a:ext cx="741515" cy="36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0" y="1493929"/>
            <a:ext cx="5037009" cy="3788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8" y="1496713"/>
            <a:ext cx="5074074" cy="37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ursim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연동 및 테스트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595850"/>
            <a:ext cx="604338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code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정해진 좌표로 움직이는 것을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확인할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-5444" y="5423369"/>
            <a:ext cx="60433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osrun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ur_modern_driver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test_move.py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(python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짜여진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move simple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예제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code.)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7316608" y="2056384"/>
            <a:ext cx="741515" cy="36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69" y="1493929"/>
            <a:ext cx="5037009" cy="3788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8" y="1493929"/>
            <a:ext cx="5074074" cy="37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92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7.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직접 연동 및 테스트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64184" y="5395550"/>
            <a:ext cx="626689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이번에는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robot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환경을 구축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해보자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위는 실제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UR-3 pendant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화면과 동일하다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캡처 화면은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simulator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대체한다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2047"/>
            <a:ext cx="7221328" cy="3780111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robot+moveit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테스트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421679"/>
            <a:ext cx="60433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공유기 환경에 맞게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network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설정하자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(218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UR-3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경우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192.168.112.180 &amp; 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192.168.112.182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설정되어있다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-5444" y="5597543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 Robot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진입 후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 Network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진입하자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7316608" y="2056384"/>
            <a:ext cx="741515" cy="367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2" y="1499136"/>
            <a:ext cx="5039736" cy="37830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89" y="1496713"/>
            <a:ext cx="5074074" cy="378544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1656188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39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5362</TotalTime>
  <Words>816</Words>
  <Application>Microsoft Office PowerPoint</Application>
  <PresentationFormat>와이드스크린</PresentationFormat>
  <Paragraphs>145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임형준</dc:creator>
  <cp:lastModifiedBy>임형준</cp:lastModifiedBy>
  <cp:revision>352</cp:revision>
  <dcterms:created xsi:type="dcterms:W3CDTF">2017-02-23T07:38:07Z</dcterms:created>
  <dcterms:modified xsi:type="dcterms:W3CDTF">2018-07-10T04:27:28Z</dcterms:modified>
</cp:coreProperties>
</file>